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D7B8-112F-45DA-A9AB-B870582D404E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5D7D9-7BBC-41D8-A88C-741780B2C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384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D7B8-112F-45DA-A9AB-B870582D404E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5D7D9-7BBC-41D8-A88C-741780B2C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718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D7B8-112F-45DA-A9AB-B870582D404E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5D7D9-7BBC-41D8-A88C-741780B2C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471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D7B8-112F-45DA-A9AB-B870582D404E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5D7D9-7BBC-41D8-A88C-741780B2C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481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D7B8-112F-45DA-A9AB-B870582D404E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5D7D9-7BBC-41D8-A88C-741780B2C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488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D7B8-112F-45DA-A9AB-B870582D404E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5D7D9-7BBC-41D8-A88C-741780B2C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999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D7B8-112F-45DA-A9AB-B870582D404E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5D7D9-7BBC-41D8-A88C-741780B2C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629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D7B8-112F-45DA-A9AB-B870582D404E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5D7D9-7BBC-41D8-A88C-741780B2C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072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D7B8-112F-45DA-A9AB-B870582D404E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5D7D9-7BBC-41D8-A88C-741780B2C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883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D7B8-112F-45DA-A9AB-B870582D404E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5D7D9-7BBC-41D8-A88C-741780B2C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07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D7B8-112F-45DA-A9AB-B870582D404E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5D7D9-7BBC-41D8-A88C-741780B2C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125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CD7B8-112F-45DA-A9AB-B870582D404E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5D7D9-7BBC-41D8-A88C-741780B2C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951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X rays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Production of X Rays, Quality and Intensity of X Rays, Characteristics X-ray generation , Bremsstrahlung/ Braking X-ray generation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462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 Rays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Are electromagnetic radiations having wavelength of order of 1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r>
                  <a:rPr lang="en-US" dirty="0" smtClean="0"/>
                  <a:t>Are highly energetic radiations which are emitted when energetic electrons are made to incident on a metallic target.</a:t>
                </a:r>
              </a:p>
              <a:p>
                <a:r>
                  <a:rPr lang="en-US" dirty="0" smtClean="0"/>
                  <a:t>Were discovered by German Physicist W.C. Roentgen in1895.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5066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52" y="128789"/>
            <a:ext cx="10470524" cy="6555345"/>
          </a:xfrm>
        </p:spPr>
      </p:pic>
    </p:spTree>
    <p:extLst>
      <p:ext uri="{BB962C8B-B14F-4D97-AF65-F5344CB8AC3E}">
        <p14:creationId xmlns:p14="http://schemas.microsoft.com/office/powerpoint/2010/main" val="2901250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2048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Quality of X -Rays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85611"/>
            <a:ext cx="10515600" cy="5821251"/>
          </a:xfrm>
        </p:spPr>
        <p:txBody>
          <a:bodyPr/>
          <a:lstStyle/>
          <a:p>
            <a:r>
              <a:rPr lang="en-US" dirty="0" smtClean="0"/>
              <a:t>Quality of X -Rays is their penetrating power. Quality of X Rays depends on the energy of the incident electrons which further depends upon the voltage applied between cathode and anode. Kinetic energy of electron = eV. It means the quality of X Rays can be controlled by changing the applied voltage in the tube. On the basis of quality or penetrating power the X rays are of two types:</a:t>
            </a:r>
          </a:p>
          <a:p>
            <a:r>
              <a:rPr lang="en-US" dirty="0" smtClean="0"/>
              <a:t>Hard X- rays: X- Rays consisting of highly energetic photons which has more penetrating power. </a:t>
            </a:r>
            <a:r>
              <a:rPr lang="en-US" dirty="0"/>
              <a:t>Hard X- </a:t>
            </a:r>
            <a:r>
              <a:rPr lang="en-US" dirty="0" smtClean="0"/>
              <a:t>rays can be produced either by using target of higher atomic number or applying high voltage between cathode and anode.</a:t>
            </a:r>
          </a:p>
          <a:p>
            <a:r>
              <a:rPr lang="en-US" dirty="0" smtClean="0"/>
              <a:t>Soft X- Rays: X- </a:t>
            </a:r>
            <a:r>
              <a:rPr lang="en-US" dirty="0"/>
              <a:t>Rays consisting of </a:t>
            </a:r>
            <a:r>
              <a:rPr lang="en-US" dirty="0" smtClean="0"/>
              <a:t>low energy </a:t>
            </a:r>
            <a:r>
              <a:rPr lang="en-US" dirty="0"/>
              <a:t>photons </a:t>
            </a:r>
            <a:r>
              <a:rPr lang="en-US" dirty="0" smtClean="0"/>
              <a:t>having low penetrating </a:t>
            </a:r>
            <a:r>
              <a:rPr lang="en-US" dirty="0"/>
              <a:t>power. Hard X- rays can be produced either by using target of </a:t>
            </a:r>
            <a:r>
              <a:rPr lang="en-US" dirty="0" smtClean="0"/>
              <a:t>low </a:t>
            </a:r>
            <a:r>
              <a:rPr lang="en-US" dirty="0"/>
              <a:t>atomic number or applying </a:t>
            </a:r>
            <a:r>
              <a:rPr lang="en-US" dirty="0" smtClean="0"/>
              <a:t>low </a:t>
            </a:r>
            <a:r>
              <a:rPr lang="en-US" dirty="0"/>
              <a:t>voltage between cathode and anode.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570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Intensity of X-Rays: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number of photons in an X -Ray  beam represents its intensity (quantity). More the number of photons more is the intensity. The intensity  of X- rays depends upon the number of electrons hitting the target which further depends upon the current in the filament. Thus intensity of X-rays can be controlled by controlling the current in the filament.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256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55" y="695459"/>
            <a:ext cx="10663707" cy="4842455"/>
          </a:xfrm>
        </p:spPr>
      </p:pic>
    </p:spTree>
    <p:extLst>
      <p:ext uri="{BB962C8B-B14F-4D97-AF65-F5344CB8AC3E}">
        <p14:creationId xmlns:p14="http://schemas.microsoft.com/office/powerpoint/2010/main" val="3754638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645" y="476518"/>
            <a:ext cx="10006885" cy="5306095"/>
          </a:xfrm>
        </p:spPr>
      </p:pic>
    </p:spTree>
    <p:extLst>
      <p:ext uri="{BB962C8B-B14F-4D97-AF65-F5344CB8AC3E}">
        <p14:creationId xmlns:p14="http://schemas.microsoft.com/office/powerpoint/2010/main" val="1786686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</TotalTime>
  <Words>263</Words>
  <Application>Microsoft Office PowerPoint</Application>
  <PresentationFormat>Widescreen</PresentationFormat>
  <Paragraphs>12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X rays</vt:lpstr>
      <vt:lpstr>X Rays</vt:lpstr>
      <vt:lpstr>PowerPoint Presentation</vt:lpstr>
      <vt:lpstr>Quality of X -Rays</vt:lpstr>
      <vt:lpstr>Intensity of X-Rays: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 rays</dc:title>
  <dc:creator>svastik kanwar</dc:creator>
  <cp:lastModifiedBy>svastik kanwar</cp:lastModifiedBy>
  <cp:revision>8</cp:revision>
  <dcterms:created xsi:type="dcterms:W3CDTF">2020-08-10T15:27:58Z</dcterms:created>
  <dcterms:modified xsi:type="dcterms:W3CDTF">2020-08-10T16:56:46Z</dcterms:modified>
</cp:coreProperties>
</file>